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Droid Serif Bold" panose="020B0604020202020204" charset="0"/>
      <p:regular r:id="rId6"/>
    </p:embeddedFont>
    <p:embeddedFont>
      <p:font typeface="Open Sauce" panose="020B0604020202020204" charset="-18"/>
      <p:regular r:id="rId7"/>
    </p:embeddedFont>
    <p:embeddedFont>
      <p:font typeface="Open Sauce Bold" panose="020B0604020202020204" charset="-18"/>
      <p:regular r:id="rId8"/>
    </p:embeddedFont>
    <p:embeddedFont>
      <p:font typeface="Open Sauce Heavy" panose="020B0604020202020204" charset="-18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000" r="-10000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43000" y="1841685"/>
            <a:ext cx="12948450" cy="7618265"/>
          </a:xfrm>
          <a:custGeom>
            <a:avLst/>
            <a:gdLst/>
            <a:ahLst/>
            <a:cxnLst/>
            <a:rect l="l" t="t" r="r" b="b"/>
            <a:pathLst>
              <a:path w="12948450" h="7618265">
                <a:moveTo>
                  <a:pt x="12948450" y="0"/>
                </a:moveTo>
                <a:lnTo>
                  <a:pt x="0" y="0"/>
                </a:lnTo>
                <a:lnTo>
                  <a:pt x="0" y="7618265"/>
                </a:lnTo>
                <a:lnTo>
                  <a:pt x="12948450" y="7618265"/>
                </a:lnTo>
                <a:lnTo>
                  <a:pt x="1294845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548744" y="2036720"/>
            <a:ext cx="15190512" cy="7008034"/>
            <a:chOff x="0" y="0"/>
            <a:chExt cx="4000793" cy="184573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00793" cy="1845737"/>
            </a:xfrm>
            <a:custGeom>
              <a:avLst/>
              <a:gdLst/>
              <a:ahLst/>
              <a:cxnLst/>
              <a:rect l="l" t="t" r="r" b="b"/>
              <a:pathLst>
                <a:path w="4000793" h="1845737">
                  <a:moveTo>
                    <a:pt x="0" y="0"/>
                  </a:moveTo>
                  <a:lnTo>
                    <a:pt x="4000793" y="0"/>
                  </a:lnTo>
                  <a:lnTo>
                    <a:pt x="4000793" y="1845737"/>
                  </a:lnTo>
                  <a:lnTo>
                    <a:pt x="0" y="1845737"/>
                  </a:lnTo>
                  <a:close/>
                </a:path>
              </a:pathLst>
            </a:custGeom>
            <a:solidFill>
              <a:srgbClr val="8300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000793" cy="18838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50110" y="8454958"/>
            <a:ext cx="1561393" cy="1561393"/>
          </a:xfrm>
          <a:custGeom>
            <a:avLst/>
            <a:gdLst/>
            <a:ahLst/>
            <a:cxnLst/>
            <a:rect l="l" t="t" r="r" b="b"/>
            <a:pathLst>
              <a:path w="1561393" h="1561393">
                <a:moveTo>
                  <a:pt x="0" y="0"/>
                </a:moveTo>
                <a:lnTo>
                  <a:pt x="1561394" y="0"/>
                </a:lnTo>
                <a:lnTo>
                  <a:pt x="1561394" y="1561393"/>
                </a:lnTo>
                <a:lnTo>
                  <a:pt x="0" y="15613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236390" y="3108025"/>
            <a:ext cx="7129151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Droid Serif Bold"/>
              </a:rPr>
              <a:t>NAZIV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51464" y="5253538"/>
            <a:ext cx="794560" cy="794560"/>
          </a:xfrm>
          <a:custGeom>
            <a:avLst/>
            <a:gdLst/>
            <a:ahLst/>
            <a:cxnLst/>
            <a:rect l="l" t="t" r="r" b="b"/>
            <a:pathLst>
              <a:path w="794560" h="794560">
                <a:moveTo>
                  <a:pt x="0" y="0"/>
                </a:moveTo>
                <a:lnTo>
                  <a:pt x="794560" y="0"/>
                </a:lnTo>
                <a:lnTo>
                  <a:pt x="794560" y="794560"/>
                </a:lnTo>
                <a:lnTo>
                  <a:pt x="0" y="7945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099127" y="-563396"/>
            <a:ext cx="1753449" cy="1753449"/>
          </a:xfrm>
          <a:custGeom>
            <a:avLst/>
            <a:gdLst/>
            <a:ahLst/>
            <a:cxnLst/>
            <a:rect l="l" t="t" r="r" b="b"/>
            <a:pathLst>
              <a:path w="1753449" h="1753449">
                <a:moveTo>
                  <a:pt x="0" y="0"/>
                </a:moveTo>
                <a:lnTo>
                  <a:pt x="1753450" y="0"/>
                </a:lnTo>
                <a:lnTo>
                  <a:pt x="1753450" y="1753450"/>
                </a:lnTo>
                <a:lnTo>
                  <a:pt x="0" y="1753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746446" y="1973345"/>
            <a:ext cx="9390090" cy="6990122"/>
          </a:xfrm>
          <a:custGeom>
            <a:avLst/>
            <a:gdLst/>
            <a:ahLst/>
            <a:cxnLst/>
            <a:rect l="l" t="t" r="r" b="b"/>
            <a:pathLst>
              <a:path w="2122303" h="1697842">
                <a:moveTo>
                  <a:pt x="0" y="0"/>
                </a:moveTo>
                <a:lnTo>
                  <a:pt x="2122303" y="0"/>
                </a:lnTo>
                <a:lnTo>
                  <a:pt x="2122303" y="1697843"/>
                </a:lnTo>
                <a:lnTo>
                  <a:pt x="0" y="1697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236390" y="4153263"/>
            <a:ext cx="7366981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Droid Serif Bold"/>
              </a:rPr>
              <a:t>PREDMETA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36390" y="6535343"/>
            <a:ext cx="6622714" cy="44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9"/>
              </a:lnSpc>
            </a:pPr>
            <a:r>
              <a:rPr lang="en-US" sz="3000" spc="-60">
                <a:solidFill>
                  <a:srgbClr val="FFFFFF"/>
                </a:solidFill>
                <a:latin typeface="Open Sauce"/>
              </a:rPr>
              <a:t>Naziv lekcije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80858" y="733476"/>
            <a:ext cx="2806965" cy="358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2"/>
              </a:lnSpc>
            </a:pPr>
            <a:r>
              <a:rPr lang="en-US" sz="2437" spc="-48">
                <a:solidFill>
                  <a:srgbClr val="000000"/>
                </a:solidFill>
                <a:latin typeface="Open Sauce Bold"/>
              </a:rPr>
              <a:t>UNIVERZITET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80858" y="1091084"/>
            <a:ext cx="3769253" cy="358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2"/>
              </a:lnSpc>
            </a:pPr>
            <a:r>
              <a:rPr lang="en-US" sz="2437" spc="-48">
                <a:solidFill>
                  <a:srgbClr val="000000"/>
                </a:solidFill>
                <a:latin typeface="Open Sauce Bold"/>
              </a:rPr>
              <a:t>PRIVREDNA AKADEMIJA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2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000" r="-1000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221200" y="9229725"/>
            <a:ext cx="858138" cy="858138"/>
          </a:xfrm>
          <a:custGeom>
            <a:avLst/>
            <a:gdLst/>
            <a:ahLst/>
            <a:cxnLst/>
            <a:rect l="l" t="t" r="r" b="b"/>
            <a:pathLst>
              <a:path w="858138" h="858138">
                <a:moveTo>
                  <a:pt x="0" y="0"/>
                </a:moveTo>
                <a:lnTo>
                  <a:pt x="858138" y="0"/>
                </a:lnTo>
                <a:lnTo>
                  <a:pt x="858138" y="858138"/>
                </a:lnTo>
                <a:lnTo>
                  <a:pt x="0" y="8581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89019" y="565753"/>
            <a:ext cx="1193506" cy="1193506"/>
          </a:xfrm>
          <a:custGeom>
            <a:avLst/>
            <a:gdLst/>
            <a:ahLst/>
            <a:cxnLst/>
            <a:rect l="l" t="t" r="r" b="b"/>
            <a:pathLst>
              <a:path w="1193506" h="1193506">
                <a:moveTo>
                  <a:pt x="0" y="0"/>
                </a:moveTo>
                <a:lnTo>
                  <a:pt x="1193507" y="0"/>
                </a:lnTo>
                <a:lnTo>
                  <a:pt x="1193507" y="1193506"/>
                </a:lnTo>
                <a:lnTo>
                  <a:pt x="0" y="1193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741106" y="-563396"/>
            <a:ext cx="2111470" cy="2111470"/>
          </a:xfrm>
          <a:custGeom>
            <a:avLst/>
            <a:gdLst/>
            <a:ahLst/>
            <a:cxnLst/>
            <a:rect l="l" t="t" r="r" b="b"/>
            <a:pathLst>
              <a:path w="2111470" h="2111470">
                <a:moveTo>
                  <a:pt x="0" y="0"/>
                </a:moveTo>
                <a:lnTo>
                  <a:pt x="2111471" y="0"/>
                </a:lnTo>
                <a:lnTo>
                  <a:pt x="2111471" y="2111471"/>
                </a:lnTo>
                <a:lnTo>
                  <a:pt x="0" y="21114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-418971" y="1227669"/>
            <a:ext cx="9562971" cy="869373"/>
            <a:chOff x="0" y="0"/>
            <a:chExt cx="6705505" cy="609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705505" cy="609600"/>
            </a:xfrm>
            <a:custGeom>
              <a:avLst/>
              <a:gdLst/>
              <a:ahLst/>
              <a:cxnLst/>
              <a:rect l="l" t="t" r="r" b="b"/>
              <a:pathLst>
                <a:path w="6705505" h="609600">
                  <a:moveTo>
                    <a:pt x="203200" y="0"/>
                  </a:moveTo>
                  <a:lnTo>
                    <a:pt x="6502305" y="0"/>
                  </a:lnTo>
                  <a:lnTo>
                    <a:pt x="6705505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3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27000" y="19050"/>
              <a:ext cx="6451505" cy="590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4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714625" y="906921"/>
            <a:ext cx="12858750" cy="10287000"/>
          </a:xfrm>
          <a:custGeom>
            <a:avLst/>
            <a:gdLst/>
            <a:ahLst/>
            <a:cxnLst/>
            <a:rect l="l" t="t" r="r" b="b"/>
            <a:pathLst>
              <a:path w="12858750" h="10287000">
                <a:moveTo>
                  <a:pt x="0" y="0"/>
                </a:moveTo>
                <a:lnTo>
                  <a:pt x="12858750" y="0"/>
                </a:lnTo>
                <a:lnTo>
                  <a:pt x="128587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83101" y="289386"/>
            <a:ext cx="4203148" cy="873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Droid Serif Bold"/>
              </a:rPr>
              <a:t>Univerzitet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83101" y="1168645"/>
            <a:ext cx="6985311" cy="873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Droid Serif Bold"/>
              </a:rPr>
              <a:t>Privredna akademija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83101" y="2536454"/>
            <a:ext cx="5359427" cy="51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94"/>
              </a:lnSpc>
            </a:pPr>
            <a:r>
              <a:rPr lang="en-US" sz="3499" spc="-69" dirty="0" err="1">
                <a:solidFill>
                  <a:srgbClr val="000000"/>
                </a:solidFill>
                <a:latin typeface="Open Sauce Heavy"/>
              </a:rPr>
              <a:t>Vaš</a:t>
            </a:r>
            <a:r>
              <a:rPr lang="en-US" sz="3499" spc="-69" dirty="0">
                <a:solidFill>
                  <a:srgbClr val="000000"/>
                </a:solidFill>
                <a:latin typeface="Open Sauce Heavy"/>
              </a:rPr>
              <a:t> </a:t>
            </a:r>
            <a:r>
              <a:rPr lang="en-US" sz="3499" spc="-69" dirty="0" err="1">
                <a:solidFill>
                  <a:srgbClr val="000000"/>
                </a:solidFill>
                <a:latin typeface="Open Sauce Heavy"/>
              </a:rPr>
              <a:t>tekst</a:t>
            </a:r>
            <a:endParaRPr lang="en-US" sz="3499" spc="-69" dirty="0">
              <a:solidFill>
                <a:srgbClr val="000000"/>
              </a:solidFill>
              <a:latin typeface="Open Sauce Heavy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83101" y="3484500"/>
            <a:ext cx="14899425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9"/>
              </a:lnSpc>
            </a:pP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83101" y="5759705"/>
            <a:ext cx="14899425" cy="264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9"/>
              </a:lnSpc>
            </a:pP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83101" y="4734180"/>
            <a:ext cx="1489942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CBDDC-DB12-4380-A7C7-E9D82698F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BC06C0C-D09F-ACE3-12F3-752B94D1E2BC}"/>
              </a:ext>
            </a:extLst>
          </p:cNvPr>
          <p:cNvSpPr/>
          <p:nvPr/>
        </p:nvSpPr>
        <p:spPr>
          <a:xfrm>
            <a:off x="1592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000" r="-1000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6A0B191-0A5C-84F8-8652-D5FC71D9C34D}"/>
              </a:ext>
            </a:extLst>
          </p:cNvPr>
          <p:cNvSpPr/>
          <p:nvPr/>
        </p:nvSpPr>
        <p:spPr>
          <a:xfrm>
            <a:off x="17221200" y="9229725"/>
            <a:ext cx="858138" cy="858138"/>
          </a:xfrm>
          <a:custGeom>
            <a:avLst/>
            <a:gdLst/>
            <a:ahLst/>
            <a:cxnLst/>
            <a:rect l="l" t="t" r="r" b="b"/>
            <a:pathLst>
              <a:path w="858138" h="858138">
                <a:moveTo>
                  <a:pt x="0" y="0"/>
                </a:moveTo>
                <a:lnTo>
                  <a:pt x="858138" y="0"/>
                </a:lnTo>
                <a:lnTo>
                  <a:pt x="858138" y="858138"/>
                </a:lnTo>
                <a:lnTo>
                  <a:pt x="0" y="8581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405C6DC-641E-45C7-9B4E-A08D8123D435}"/>
              </a:ext>
            </a:extLst>
          </p:cNvPr>
          <p:cNvSpPr/>
          <p:nvPr/>
        </p:nvSpPr>
        <p:spPr>
          <a:xfrm>
            <a:off x="15289019" y="565753"/>
            <a:ext cx="1193506" cy="1193506"/>
          </a:xfrm>
          <a:custGeom>
            <a:avLst/>
            <a:gdLst/>
            <a:ahLst/>
            <a:cxnLst/>
            <a:rect l="l" t="t" r="r" b="b"/>
            <a:pathLst>
              <a:path w="1193506" h="1193506">
                <a:moveTo>
                  <a:pt x="0" y="0"/>
                </a:moveTo>
                <a:lnTo>
                  <a:pt x="1193507" y="0"/>
                </a:lnTo>
                <a:lnTo>
                  <a:pt x="1193507" y="1193506"/>
                </a:lnTo>
                <a:lnTo>
                  <a:pt x="0" y="11935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442822B9-2A0E-7E9C-25CC-3483F7C93719}"/>
              </a:ext>
            </a:extLst>
          </p:cNvPr>
          <p:cNvSpPr/>
          <p:nvPr/>
        </p:nvSpPr>
        <p:spPr>
          <a:xfrm>
            <a:off x="16741106" y="-563396"/>
            <a:ext cx="2111470" cy="2111470"/>
          </a:xfrm>
          <a:custGeom>
            <a:avLst/>
            <a:gdLst/>
            <a:ahLst/>
            <a:cxnLst/>
            <a:rect l="l" t="t" r="r" b="b"/>
            <a:pathLst>
              <a:path w="2111470" h="2111470">
                <a:moveTo>
                  <a:pt x="0" y="0"/>
                </a:moveTo>
                <a:lnTo>
                  <a:pt x="2111471" y="0"/>
                </a:lnTo>
                <a:lnTo>
                  <a:pt x="2111471" y="2111471"/>
                </a:lnTo>
                <a:lnTo>
                  <a:pt x="0" y="21114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3433A8E-1773-2AE7-EF14-5A8FD68B742D}"/>
              </a:ext>
            </a:extLst>
          </p:cNvPr>
          <p:cNvGrpSpPr/>
          <p:nvPr/>
        </p:nvGrpSpPr>
        <p:grpSpPr>
          <a:xfrm>
            <a:off x="-418971" y="1227669"/>
            <a:ext cx="9562971" cy="869373"/>
            <a:chOff x="0" y="0"/>
            <a:chExt cx="6705505" cy="6096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3A045B7-F2D0-622C-30C0-5444DE96A0AC}"/>
                </a:ext>
              </a:extLst>
            </p:cNvPr>
            <p:cNvSpPr/>
            <p:nvPr/>
          </p:nvSpPr>
          <p:spPr>
            <a:xfrm>
              <a:off x="0" y="0"/>
              <a:ext cx="6705505" cy="609600"/>
            </a:xfrm>
            <a:custGeom>
              <a:avLst/>
              <a:gdLst/>
              <a:ahLst/>
              <a:cxnLst/>
              <a:rect l="l" t="t" r="r" b="b"/>
              <a:pathLst>
                <a:path w="6705505" h="609600">
                  <a:moveTo>
                    <a:pt x="203200" y="0"/>
                  </a:moveTo>
                  <a:lnTo>
                    <a:pt x="6502305" y="0"/>
                  </a:lnTo>
                  <a:lnTo>
                    <a:pt x="6705505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830000"/>
            </a:solidFill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A6D6654-33B3-B5A2-3C23-55BD0287D1B3}"/>
                </a:ext>
              </a:extLst>
            </p:cNvPr>
            <p:cNvSpPr txBox="1"/>
            <p:nvPr/>
          </p:nvSpPr>
          <p:spPr>
            <a:xfrm>
              <a:off x="127000" y="19050"/>
              <a:ext cx="6451505" cy="590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4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426FA0EE-0D09-048D-1B36-556D568651AB}"/>
              </a:ext>
            </a:extLst>
          </p:cNvPr>
          <p:cNvSpPr/>
          <p:nvPr/>
        </p:nvSpPr>
        <p:spPr>
          <a:xfrm>
            <a:off x="2714625" y="906921"/>
            <a:ext cx="12858750" cy="10287000"/>
          </a:xfrm>
          <a:custGeom>
            <a:avLst/>
            <a:gdLst/>
            <a:ahLst/>
            <a:cxnLst/>
            <a:rect l="l" t="t" r="r" b="b"/>
            <a:pathLst>
              <a:path w="12858750" h="10287000">
                <a:moveTo>
                  <a:pt x="0" y="0"/>
                </a:moveTo>
                <a:lnTo>
                  <a:pt x="12858750" y="0"/>
                </a:lnTo>
                <a:lnTo>
                  <a:pt x="128587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</a:blip>
            <a:stretch>
              <a:fillRect/>
            </a:stretch>
          </a:blipFill>
        </p:spPr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90ACCC1A-E087-1257-9C80-8FA51D40AEB4}"/>
              </a:ext>
            </a:extLst>
          </p:cNvPr>
          <p:cNvSpPr txBox="1"/>
          <p:nvPr/>
        </p:nvSpPr>
        <p:spPr>
          <a:xfrm>
            <a:off x="1583101" y="289386"/>
            <a:ext cx="4203148" cy="873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Droid Serif Bold"/>
              </a:rPr>
              <a:t>Univerzitet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E2829D8-8DEC-007A-3F0D-96502A1B49DD}"/>
              </a:ext>
            </a:extLst>
          </p:cNvPr>
          <p:cNvSpPr txBox="1"/>
          <p:nvPr/>
        </p:nvSpPr>
        <p:spPr>
          <a:xfrm>
            <a:off x="1583101" y="1168645"/>
            <a:ext cx="6985311" cy="873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Droid Serif Bold"/>
              </a:rPr>
              <a:t>Privredna akademija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1A783C4-12EC-A518-B752-00FE68010AF4}"/>
              </a:ext>
            </a:extLst>
          </p:cNvPr>
          <p:cNvSpPr txBox="1"/>
          <p:nvPr/>
        </p:nvSpPr>
        <p:spPr>
          <a:xfrm>
            <a:off x="1583101" y="2536454"/>
            <a:ext cx="5359427" cy="518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94"/>
              </a:lnSpc>
            </a:pPr>
            <a:r>
              <a:rPr lang="en-US" sz="3499" spc="-69" dirty="0" err="1">
                <a:solidFill>
                  <a:srgbClr val="000000"/>
                </a:solidFill>
                <a:latin typeface="Open Sauce Heavy"/>
              </a:rPr>
              <a:t>Vaš</a:t>
            </a:r>
            <a:r>
              <a:rPr lang="en-US" sz="3499" spc="-69" dirty="0">
                <a:solidFill>
                  <a:srgbClr val="000000"/>
                </a:solidFill>
                <a:latin typeface="Open Sauce Heavy"/>
              </a:rPr>
              <a:t> </a:t>
            </a:r>
            <a:r>
              <a:rPr lang="en-US" sz="3499" spc="-69" dirty="0" err="1">
                <a:solidFill>
                  <a:srgbClr val="000000"/>
                </a:solidFill>
                <a:latin typeface="Open Sauce Heavy"/>
              </a:rPr>
              <a:t>tekst</a:t>
            </a:r>
            <a:endParaRPr lang="en-US" sz="3499" spc="-69" dirty="0">
              <a:solidFill>
                <a:srgbClr val="000000"/>
              </a:solidFill>
              <a:latin typeface="Open Sauce Heavy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71276C2F-B769-AB8C-799C-FE449C28F9F4}"/>
              </a:ext>
            </a:extLst>
          </p:cNvPr>
          <p:cNvSpPr txBox="1"/>
          <p:nvPr/>
        </p:nvSpPr>
        <p:spPr>
          <a:xfrm>
            <a:off x="1583101" y="3484500"/>
            <a:ext cx="14899425" cy="88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9"/>
              </a:lnSpc>
            </a:pP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1A10E01-D4BF-174C-985C-56D2FC87C1F2}"/>
              </a:ext>
            </a:extLst>
          </p:cNvPr>
          <p:cNvSpPr txBox="1"/>
          <p:nvPr/>
        </p:nvSpPr>
        <p:spPr>
          <a:xfrm>
            <a:off x="1583101" y="5759705"/>
            <a:ext cx="14899425" cy="2640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9"/>
              </a:lnSpc>
            </a:pP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Vaš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  <a:r>
              <a:rPr lang="en-US" sz="3000" spc="-60" dirty="0" err="1">
                <a:solidFill>
                  <a:srgbClr val="000000"/>
                </a:solidFill>
                <a:latin typeface="Open Sauce"/>
              </a:rPr>
              <a:t>tekst</a:t>
            </a:r>
            <a:r>
              <a:rPr lang="en-US" sz="3000" spc="-60" dirty="0">
                <a:solidFill>
                  <a:srgbClr val="000000"/>
                </a:solidFill>
                <a:latin typeface="Open Sauce"/>
              </a:rPr>
              <a:t>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94D8B6D-6F98-F335-A47E-4A5ADC78A30C}"/>
              </a:ext>
            </a:extLst>
          </p:cNvPr>
          <p:cNvSpPr txBox="1"/>
          <p:nvPr/>
        </p:nvSpPr>
        <p:spPr>
          <a:xfrm>
            <a:off x="1583101" y="4734180"/>
            <a:ext cx="1489942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Vaš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uce Bold"/>
              </a:rPr>
              <a:t>tekst</a:t>
            </a:r>
            <a:r>
              <a:rPr lang="en-US" sz="3500" dirty="0">
                <a:solidFill>
                  <a:srgbClr val="000000"/>
                </a:solidFill>
                <a:latin typeface="Open Sauce Bol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3489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767F-C3F4-82DA-D8B4-985E0360B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16C8529-98EF-6E09-4B5C-2C583D72DB7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000" r="-10000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BAE39CE-2C45-2495-D881-3ABCF25E8BA8}"/>
              </a:ext>
            </a:extLst>
          </p:cNvPr>
          <p:cNvSpPr/>
          <p:nvPr/>
        </p:nvSpPr>
        <p:spPr>
          <a:xfrm flipH="1">
            <a:off x="1143000" y="1841685"/>
            <a:ext cx="12948450" cy="7618265"/>
          </a:xfrm>
          <a:custGeom>
            <a:avLst/>
            <a:gdLst/>
            <a:ahLst/>
            <a:cxnLst/>
            <a:rect l="l" t="t" r="r" b="b"/>
            <a:pathLst>
              <a:path w="12948450" h="7618265">
                <a:moveTo>
                  <a:pt x="12948450" y="0"/>
                </a:moveTo>
                <a:lnTo>
                  <a:pt x="0" y="0"/>
                </a:lnTo>
                <a:lnTo>
                  <a:pt x="0" y="7618265"/>
                </a:lnTo>
                <a:lnTo>
                  <a:pt x="12948450" y="7618265"/>
                </a:lnTo>
                <a:lnTo>
                  <a:pt x="1294845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EEF94E9D-9F47-37D2-2D99-407F5212B378}"/>
              </a:ext>
            </a:extLst>
          </p:cNvPr>
          <p:cNvGrpSpPr/>
          <p:nvPr/>
        </p:nvGrpSpPr>
        <p:grpSpPr>
          <a:xfrm>
            <a:off x="1548744" y="2036720"/>
            <a:ext cx="15190512" cy="7008034"/>
            <a:chOff x="0" y="0"/>
            <a:chExt cx="4000793" cy="184573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E90B464-8C2E-B977-8B69-97C3669CB330}"/>
                </a:ext>
              </a:extLst>
            </p:cNvPr>
            <p:cNvSpPr/>
            <p:nvPr/>
          </p:nvSpPr>
          <p:spPr>
            <a:xfrm>
              <a:off x="0" y="0"/>
              <a:ext cx="4000793" cy="1845737"/>
            </a:xfrm>
            <a:custGeom>
              <a:avLst/>
              <a:gdLst/>
              <a:ahLst/>
              <a:cxnLst/>
              <a:rect l="l" t="t" r="r" b="b"/>
              <a:pathLst>
                <a:path w="4000793" h="1845737">
                  <a:moveTo>
                    <a:pt x="0" y="0"/>
                  </a:moveTo>
                  <a:lnTo>
                    <a:pt x="4000793" y="0"/>
                  </a:lnTo>
                  <a:lnTo>
                    <a:pt x="4000793" y="1845737"/>
                  </a:lnTo>
                  <a:lnTo>
                    <a:pt x="0" y="1845737"/>
                  </a:lnTo>
                  <a:close/>
                </a:path>
              </a:pathLst>
            </a:custGeom>
            <a:solidFill>
              <a:srgbClr val="830000"/>
            </a:soli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940FC82-6DD8-D851-613A-E04AB4A807D3}"/>
                </a:ext>
              </a:extLst>
            </p:cNvPr>
            <p:cNvSpPr txBox="1"/>
            <p:nvPr/>
          </p:nvSpPr>
          <p:spPr>
            <a:xfrm>
              <a:off x="0" y="-38100"/>
              <a:ext cx="4000793" cy="18838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60F17367-BE74-FA9A-A8D2-E099CA661FBE}"/>
              </a:ext>
            </a:extLst>
          </p:cNvPr>
          <p:cNvSpPr/>
          <p:nvPr/>
        </p:nvSpPr>
        <p:spPr>
          <a:xfrm>
            <a:off x="7450110" y="8454958"/>
            <a:ext cx="1561393" cy="1561393"/>
          </a:xfrm>
          <a:custGeom>
            <a:avLst/>
            <a:gdLst/>
            <a:ahLst/>
            <a:cxnLst/>
            <a:rect l="l" t="t" r="r" b="b"/>
            <a:pathLst>
              <a:path w="1561393" h="1561393">
                <a:moveTo>
                  <a:pt x="0" y="0"/>
                </a:moveTo>
                <a:lnTo>
                  <a:pt x="1561394" y="0"/>
                </a:lnTo>
                <a:lnTo>
                  <a:pt x="1561394" y="1561393"/>
                </a:lnTo>
                <a:lnTo>
                  <a:pt x="0" y="15613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51C6E48-789B-C3A0-C740-C7499DE68EBB}"/>
              </a:ext>
            </a:extLst>
          </p:cNvPr>
          <p:cNvSpPr txBox="1"/>
          <p:nvPr/>
        </p:nvSpPr>
        <p:spPr>
          <a:xfrm>
            <a:off x="2236390" y="3108025"/>
            <a:ext cx="7129151" cy="1326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00"/>
              </a:lnSpc>
              <a:spcBef>
                <a:spcPct val="0"/>
              </a:spcBef>
            </a:pPr>
            <a:r>
              <a:rPr lang="bs-Latn-BA" sz="8000" dirty="0">
                <a:solidFill>
                  <a:srgbClr val="FFFFFF"/>
                </a:solidFill>
                <a:latin typeface="Droid Serif Bold"/>
              </a:rPr>
              <a:t>HVALA</a:t>
            </a:r>
            <a:endParaRPr lang="en-US" sz="8000" dirty="0">
              <a:solidFill>
                <a:srgbClr val="FFFFFF"/>
              </a:solidFill>
              <a:latin typeface="Droid Serif Bold"/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B93BFF25-A81C-D023-A6C5-3D330B130F00}"/>
              </a:ext>
            </a:extLst>
          </p:cNvPr>
          <p:cNvSpPr/>
          <p:nvPr/>
        </p:nvSpPr>
        <p:spPr>
          <a:xfrm>
            <a:off x="1151464" y="5253538"/>
            <a:ext cx="794560" cy="794560"/>
          </a:xfrm>
          <a:custGeom>
            <a:avLst/>
            <a:gdLst/>
            <a:ahLst/>
            <a:cxnLst/>
            <a:rect l="l" t="t" r="r" b="b"/>
            <a:pathLst>
              <a:path w="794560" h="794560">
                <a:moveTo>
                  <a:pt x="0" y="0"/>
                </a:moveTo>
                <a:lnTo>
                  <a:pt x="794560" y="0"/>
                </a:lnTo>
                <a:lnTo>
                  <a:pt x="794560" y="794560"/>
                </a:lnTo>
                <a:lnTo>
                  <a:pt x="0" y="7945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DDD2054-D26B-82F8-D4D8-DEB438AF401C}"/>
              </a:ext>
            </a:extLst>
          </p:cNvPr>
          <p:cNvSpPr/>
          <p:nvPr/>
        </p:nvSpPr>
        <p:spPr>
          <a:xfrm>
            <a:off x="17099127" y="-563396"/>
            <a:ext cx="1753449" cy="1753449"/>
          </a:xfrm>
          <a:custGeom>
            <a:avLst/>
            <a:gdLst/>
            <a:ahLst/>
            <a:cxnLst/>
            <a:rect l="l" t="t" r="r" b="b"/>
            <a:pathLst>
              <a:path w="1753449" h="1753449">
                <a:moveTo>
                  <a:pt x="0" y="0"/>
                </a:moveTo>
                <a:lnTo>
                  <a:pt x="1753450" y="0"/>
                </a:lnTo>
                <a:lnTo>
                  <a:pt x="1753450" y="1753450"/>
                </a:lnTo>
                <a:lnTo>
                  <a:pt x="0" y="1753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30F7984-2731-CBA0-FB17-0CC626467C7C}"/>
              </a:ext>
            </a:extLst>
          </p:cNvPr>
          <p:cNvSpPr/>
          <p:nvPr/>
        </p:nvSpPr>
        <p:spPr>
          <a:xfrm>
            <a:off x="7746446" y="1973345"/>
            <a:ext cx="9390090" cy="6990122"/>
          </a:xfrm>
          <a:custGeom>
            <a:avLst/>
            <a:gdLst/>
            <a:ahLst/>
            <a:cxnLst/>
            <a:rect l="l" t="t" r="r" b="b"/>
            <a:pathLst>
              <a:path w="2122303" h="1697842">
                <a:moveTo>
                  <a:pt x="0" y="0"/>
                </a:moveTo>
                <a:lnTo>
                  <a:pt x="2122303" y="0"/>
                </a:lnTo>
                <a:lnTo>
                  <a:pt x="2122303" y="1697843"/>
                </a:lnTo>
                <a:lnTo>
                  <a:pt x="0" y="1697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46C277BD-305B-A719-7D53-D9611C32540F}"/>
              </a:ext>
            </a:extLst>
          </p:cNvPr>
          <p:cNvSpPr txBox="1"/>
          <p:nvPr/>
        </p:nvSpPr>
        <p:spPr>
          <a:xfrm>
            <a:off x="2236390" y="6535343"/>
            <a:ext cx="6622714" cy="44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9"/>
              </a:lnSpc>
            </a:pPr>
            <a:r>
              <a:rPr lang="bs-Latn-BA" sz="3000" spc="-60" dirty="0">
                <a:solidFill>
                  <a:srgbClr val="FFFFFF"/>
                </a:solidFill>
                <a:latin typeface="Open Sauce"/>
              </a:rPr>
              <a:t>Meil adresa prof.</a:t>
            </a:r>
            <a:endParaRPr lang="en-US" sz="3000" spc="-60" dirty="0">
              <a:solidFill>
                <a:srgbClr val="FFFFFF"/>
              </a:solidFill>
              <a:latin typeface="Open Sauce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8DAE23FC-0249-0B6B-75EF-73FC91C488A3}"/>
              </a:ext>
            </a:extLst>
          </p:cNvPr>
          <p:cNvSpPr txBox="1"/>
          <p:nvPr/>
        </p:nvSpPr>
        <p:spPr>
          <a:xfrm>
            <a:off x="3680858" y="733476"/>
            <a:ext cx="2806965" cy="358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2"/>
              </a:lnSpc>
            </a:pPr>
            <a:r>
              <a:rPr lang="en-US" sz="2437" spc="-48">
                <a:solidFill>
                  <a:srgbClr val="000000"/>
                </a:solidFill>
                <a:latin typeface="Open Sauce Bold"/>
              </a:rPr>
              <a:t>UNIVERZITET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A2632DD-1475-565D-ACFF-C3D0DE4A93BD}"/>
              </a:ext>
            </a:extLst>
          </p:cNvPr>
          <p:cNvSpPr txBox="1"/>
          <p:nvPr/>
        </p:nvSpPr>
        <p:spPr>
          <a:xfrm>
            <a:off x="3680858" y="1091084"/>
            <a:ext cx="3769253" cy="358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2"/>
              </a:lnSpc>
            </a:pPr>
            <a:r>
              <a:rPr lang="en-US" sz="2437" spc="-48">
                <a:solidFill>
                  <a:srgbClr val="000000"/>
                </a:solidFill>
                <a:latin typeface="Open Sauce Bold"/>
              </a:rPr>
              <a:t>PRIVREDNA AKADEMIJA</a:t>
            </a:r>
          </a:p>
        </p:txBody>
      </p:sp>
    </p:spTree>
    <p:extLst>
      <p:ext uri="{BB962C8B-B14F-4D97-AF65-F5344CB8AC3E}">
        <p14:creationId xmlns:p14="http://schemas.microsoft.com/office/powerpoint/2010/main" val="2101353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285</Words>
  <Application>Microsoft Office PowerPoint</Application>
  <PresentationFormat>Custom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Droid Serif Bold</vt:lpstr>
      <vt:lpstr>Arial</vt:lpstr>
      <vt:lpstr>Open Sauce Bold</vt:lpstr>
      <vt:lpstr>Open Sauce</vt:lpstr>
      <vt:lpstr>Open Sauce Heavy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Univerzitet</dc:title>
  <cp:lastModifiedBy>Dado</cp:lastModifiedBy>
  <cp:revision>2</cp:revision>
  <dcterms:created xsi:type="dcterms:W3CDTF">2006-08-16T00:00:00Z</dcterms:created>
  <dcterms:modified xsi:type="dcterms:W3CDTF">2024-02-29T12:03:21Z</dcterms:modified>
  <dc:identifier>DAF-KlOM5Xw</dc:identifier>
</cp:coreProperties>
</file>