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31625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58940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740135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3165021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13447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5302913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61766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883077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499703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1267695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4375572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923341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9753551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22959564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2551501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0531695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3971034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93B3624F-5876-4F04-9DAC-7C60B96CBACA}" type="datetimeFigureOut">
              <a:rPr lang="bs-Latn-BA" smtClean="0"/>
              <a:t>11. 3. 2024.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71E301-96F7-44DB-B755-5694913B1DB0}" type="slidenum">
              <a:rPr lang="bs-Latn-BA" smtClean="0"/>
              <a:t>‹#›</a:t>
            </a:fld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7303836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A15E112-EC66-D90B-AB32-283920909A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442" y="200442"/>
            <a:ext cx="6457115" cy="64571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705A72-7FDC-A8E5-5593-6BC1A1E35C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b="1" dirty="0"/>
              <a:t>Predmet</a:t>
            </a:r>
            <a:br>
              <a:rPr lang="bs-Latn-BA" b="1" dirty="0"/>
            </a:br>
            <a:r>
              <a:rPr lang="bs-Latn-BA" sz="5000" b="1" dirty="0"/>
              <a:t>Lekcija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B17E4-6F1F-03A8-D1E0-A7C6FBDFD6A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/>
              <a:t>Ime i prezime profesora</a:t>
            </a:r>
          </a:p>
        </p:txBody>
      </p:sp>
    </p:spTree>
    <p:extLst>
      <p:ext uri="{BB962C8B-B14F-4D97-AF65-F5344CB8AC3E}">
        <p14:creationId xmlns:p14="http://schemas.microsoft.com/office/powerpoint/2010/main" val="3321364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15B0-D903-71D3-19FA-76B9E3BFBC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F6DC83-4FEA-935C-0CFB-B09D848E68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s-Latn-BA"/>
          </a:p>
        </p:txBody>
      </p:sp>
    </p:spTree>
    <p:extLst>
      <p:ext uri="{BB962C8B-B14F-4D97-AF65-F5344CB8AC3E}">
        <p14:creationId xmlns:p14="http://schemas.microsoft.com/office/powerpoint/2010/main" val="1793886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EB28F4-2052-93DB-7E68-A84F46BF70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7442" y="200442"/>
            <a:ext cx="6457115" cy="64571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C907C7-F3A1-0018-6378-BFE37A3534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s-Latn-BA" b="1" dirty="0"/>
              <a:t>Hvala na pažnji!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D57542-471F-EF1B-D0CC-2BA72FDF1C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/>
              <a:t>E-mail profesora</a:t>
            </a:r>
          </a:p>
        </p:txBody>
      </p:sp>
    </p:spTree>
    <p:extLst>
      <p:ext uri="{BB962C8B-B14F-4D97-AF65-F5344CB8AC3E}">
        <p14:creationId xmlns:p14="http://schemas.microsoft.com/office/powerpoint/2010/main" val="3921675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Custom 10">
      <a:dk1>
        <a:sysClr val="windowText" lastClr="000000"/>
      </a:dk1>
      <a:lt1>
        <a:sysClr val="window" lastClr="FFFFFF"/>
      </a:lt1>
      <a:dk2>
        <a:srgbClr val="695B31"/>
      </a:dk2>
      <a:lt2>
        <a:srgbClr val="EBEBEB"/>
      </a:lt2>
      <a:accent1>
        <a:srgbClr val="B8733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</TotalTime>
  <Words>13</Words>
  <Application>Microsoft Office PowerPoint</Application>
  <PresentationFormat>Widescreen</PresentationFormat>
  <Paragraphs>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Century Gothic</vt:lpstr>
      <vt:lpstr>Wingdings 3</vt:lpstr>
      <vt:lpstr>Ion</vt:lpstr>
      <vt:lpstr>Predmet Lekcija</vt:lpstr>
      <vt:lpstr>PowerPoint Presentation</vt:lpstr>
      <vt:lpstr>Hvala na pažnji!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Predmet Lekcija</dc:title>
  <dc:creator>Ermin</dc:creator>
  <cp:lastModifiedBy>Ermin</cp:lastModifiedBy>
  <cp:revision>1</cp:revision>
  <dcterms:created xsi:type="dcterms:W3CDTF">2024-03-11T08:26:08Z</dcterms:created>
  <dcterms:modified xsi:type="dcterms:W3CDTF">2024-03-11T08:29:09Z</dcterms:modified>
</cp:coreProperties>
</file>